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4B29D-59B6-46C1-92C2-651EFEA68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7DD79-2F35-4DEB-80B9-584D12549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65D77-56A1-4F2B-B2C6-7E34B7F5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4567D-6339-4158-9726-D1272F4A7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B8408-7DEA-45F5-BFDE-D1ECD5FA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8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0C6FF-7F17-401B-99CC-3977029D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31CC0-3248-431E-A0FB-782F7DE45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E3911-6995-488D-8F7D-BDBB8A1B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A3E10-744F-4563-8424-DB75DF26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D3843-6B7C-495F-B508-CD962B9F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5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AD0E-04F8-46B8-A6FC-22CC7A53E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93515-A270-491A-ABCF-32408FDF0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F1870-2252-45F3-B2D8-A2641CED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9BB2C-5745-4D3F-9BB2-1987320F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5BA74-3E1F-44C4-BAA9-C4E9D8D1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2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11027-58A7-4E80-8905-FCA505A7A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F26CE-DF6E-492D-82A1-AA33AB442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DF490-8415-48F7-B226-26676CD1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07544-9331-465A-9B39-A0AD8E5A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27749-EF4E-473A-BAD3-0187EAE0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540D-6316-478C-9509-EB618D1A9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5D077-741D-4D51-BF9A-0FC09A8AB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E515C-0AFF-48A3-AE9B-F4CE781D8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583EF-67CA-4C92-A2F5-B6A4D049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1CF16-CB9C-4901-B0D6-5759E3C86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8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418E-A86E-41AC-A25F-016FC4551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D8E7C-41F8-40E5-AD06-A893C3912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8B021-056C-4CFF-97E3-8EADD66DE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52E26-052B-4394-8948-72AD952F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DC2DE-D890-4210-BA0B-BE44F8A46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24B17-5B6E-4A0C-B63C-204F10D05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0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759D5-DA78-4503-926A-502570D30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E2246-258B-48EA-891F-0928F2318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0BA5F-41C8-490D-9580-F936E498E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52FFF3-60CB-489F-A1F0-FF15C8979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FA3D87-331E-4E70-B7BB-4913B623E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3428A-6337-4115-842F-6289A70B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C5F685-D887-4ACA-8952-BC58C758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64A5E2-1E37-4A7A-9EE3-001BF90C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2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184F3-B813-494F-B8C6-C9F6722D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16986D-1789-42B4-A11E-BFCA18BE0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78A049-228C-4D7A-B732-1C99B467A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C4BF5-4803-4CF1-ACF0-71776281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6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89AE6-E9E7-4505-A104-DFDC582E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AB64B2-0B00-413A-814F-6D04B3D6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2F60B-A745-4923-9F13-ACC38382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0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80824-1B92-4318-9116-0F601397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66356-BFCB-4C63-A399-37024D043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4C1B6-521C-4FCA-9DBD-2E09AA3A0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5B3E6-AF6B-4BC7-A1DB-31653D76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D817F-9B36-4758-8C3C-D58AD89C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8900C-2369-4847-85BF-5B6BFAF6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6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B9B63-245E-4D6A-BBE8-F9DE93A6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6801B0-EB4A-4C96-84CE-424F4BC8E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52520-9FA0-4161-ACA0-BA06E6609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C09E0-D8F3-4222-A28D-EE4271CB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E0421-16B2-489C-B495-5EA560C59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2C4EF-546D-43EE-A25D-BA31991AA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2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29C985-3990-4884-BFA9-60077F81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EB0F8-B3DB-49AE-9C76-2BE4B2A07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D7579-BDF9-468C-BAFB-4D445AC34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F8C4-4ED2-4480-8998-FE085A878F31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49FE0-CA63-445C-B5C4-BEF6F049A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5D633-56DF-4B53-8D3F-B57BB61E2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E6509-4BE5-480A-8A49-24341796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9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CCC9D-E4EF-4179-87D2-32BAE53C3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807" y="385454"/>
            <a:ext cx="5830729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>
                <a:latin typeface="Bookman Old Style"/>
              </a:rPr>
              <a:t>Ms. Kristen Turner</a:t>
            </a:r>
            <a:br>
              <a:rPr lang="en-US" sz="3600" dirty="0">
                <a:latin typeface="Bookman Old Style"/>
              </a:rPr>
            </a:br>
            <a:r>
              <a:rPr lang="en-US" sz="3600" dirty="0">
                <a:latin typeface="Bookman Old Style"/>
                <a:cs typeface="Calibri Light"/>
              </a:rPr>
              <a:t>Physical Science</a:t>
            </a:r>
            <a:br>
              <a:rPr lang="en-US" sz="3600" dirty="0">
                <a:latin typeface="Bookman Old Style"/>
                <a:cs typeface="Calibri Light"/>
              </a:rPr>
            </a:br>
            <a:r>
              <a:rPr lang="en-US" sz="3600" dirty="0">
                <a:latin typeface="Bookman Old Style"/>
                <a:cs typeface="Calibri Light"/>
              </a:rPr>
              <a:t> 8th, Gifted and Honors 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880C1B-7624-49EB-9108-513258EB3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5968" y="2340470"/>
            <a:ext cx="5781575" cy="3990436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3000" dirty="0">
                <a:latin typeface="Bookman Old Style"/>
              </a:rPr>
              <a:t>6 Years of Experience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000" dirty="0">
                <a:latin typeface="Bookman Old Style"/>
              </a:rPr>
              <a:t>College Attended: </a:t>
            </a:r>
          </a:p>
          <a:p>
            <a:r>
              <a:rPr lang="en-US" sz="3000" dirty="0">
                <a:latin typeface="Bookman Old Style"/>
              </a:rPr>
              <a:t>THE Fort Valley State University-BS Chemistry &amp;  Kennesaw State University- MED  </a:t>
            </a:r>
            <a:endParaRPr lang="en-US" dirty="0">
              <a:cs typeface="Calibri" panose="020F0502020204030204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000" dirty="0">
                <a:latin typeface="Bookman Old Style"/>
              </a:rPr>
              <a:t>Attended Sandtown as an 8th grader its opening year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3000" dirty="0">
              <a:latin typeface="Bookman Old Style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3000" dirty="0">
              <a:latin typeface="Bookman Old Style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3000" dirty="0">
              <a:latin typeface="Bookman Old Style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2" descr="A person wearing a hat and smiling at the camera&#10;&#10;Description generated with very high confidence">
            <a:extLst>
              <a:ext uri="{FF2B5EF4-FFF2-40B4-BE49-F238E27FC236}">
                <a16:creationId xmlns:a16="http://schemas.microsoft.com/office/drawing/2014/main" id="{9E9516D9-7BFB-47E4-BEF4-181036228ED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5314" r="-1" b="11813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9502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416AB8C1DE5549BC11A6F7A185ADED" ma:contentTypeVersion="10" ma:contentTypeDescription="Create a new document." ma:contentTypeScope="" ma:versionID="6fb17f5c82d74d220884ada45c534c8e">
  <xsd:schema xmlns:xsd="http://www.w3.org/2001/XMLSchema" xmlns:xs="http://www.w3.org/2001/XMLSchema" xmlns:p="http://schemas.microsoft.com/office/2006/metadata/properties" xmlns:ns3="7091269a-51a7-4efa-bed7-affae494e468" xmlns:ns4="10b43a74-ca58-4c8c-8015-115728d63996" targetNamespace="http://schemas.microsoft.com/office/2006/metadata/properties" ma:root="true" ma:fieldsID="d6a8b995df0ed25f4aeb8816890940c6" ns3:_="" ns4:_="">
    <xsd:import namespace="7091269a-51a7-4efa-bed7-affae494e468"/>
    <xsd:import namespace="10b43a74-ca58-4c8c-8015-115728d6399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91269a-51a7-4efa-bed7-affae494e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b43a74-ca58-4c8c-8015-115728d639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EEDC1C-7B89-477B-8595-D28DEC9486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429BFC-B718-4C6F-B228-9E2A40DDA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91269a-51a7-4efa-bed7-affae494e468"/>
    <ds:schemaRef ds:uri="10b43a74-ca58-4c8c-8015-115728d639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99E798-416B-4681-9B39-6B35B303115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091269a-51a7-4efa-bed7-affae494e468"/>
    <ds:schemaRef ds:uri="http://purl.org/dc/terms/"/>
    <ds:schemaRef ds:uri="10b43a74-ca58-4c8c-8015-115728d6399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Ms. Kristen Turner Physical Science  8th, Gifted and Honors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Ms. A. Mitchell ELA Instructional Coach</dc:title>
  <dc:creator>Mitchell, Andria</dc:creator>
  <cp:lastModifiedBy>Turner, Kristen</cp:lastModifiedBy>
  <cp:revision>180</cp:revision>
  <dcterms:created xsi:type="dcterms:W3CDTF">2019-08-26T18:44:18Z</dcterms:created>
  <dcterms:modified xsi:type="dcterms:W3CDTF">2019-09-15T20:28:45Z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0x01010064416AB8C1DE5549BC11A6F7A185ADED</vt:lpwstr>
  </property>
  <property fmtid="{D5CDD505-2E9C-101B-9397-08002B2CF9AE}" pid="3" name="MSIP_Label_0ee3c538-ec52-435f-ae58-017644bd9513_Enabled">
    <vt:lpwstr>True</vt:lpwstr>
  </property>
  <property fmtid="{D5CDD505-2E9C-101B-9397-08002B2CF9AE}" pid="4" name="MSIP_Label_0ee3c538-ec52-435f-ae58-017644bd9513_SiteId">
    <vt:lpwstr>0cdcb198-8169-4b70-ba9f-da7e3ba700c2</vt:lpwstr>
  </property>
  <property fmtid="{D5CDD505-2E9C-101B-9397-08002B2CF9AE}" pid="5" name="MSIP_Label_0ee3c538-ec52-435f-ae58-017644bd9513_Owner">
    <vt:lpwstr>mitchella1@fultonschools.org</vt:lpwstr>
  </property>
  <property fmtid="{D5CDD505-2E9C-101B-9397-08002B2CF9AE}" pid="6" name="MSIP_Label_0ee3c538-ec52-435f-ae58-017644bd9513_SetDate">
    <vt:lpwstr>2019-08-26T18:55:20.5232133Z</vt:lpwstr>
  </property>
  <property fmtid="{D5CDD505-2E9C-101B-9397-08002B2CF9AE}" pid="7" name="MSIP_Label_0ee3c538-ec52-435f-ae58-017644bd9513_Name">
    <vt:lpwstr>General</vt:lpwstr>
  </property>
  <property fmtid="{D5CDD505-2E9C-101B-9397-08002B2CF9AE}" pid="8" name="MSIP_Label_0ee3c538-ec52-435f-ae58-017644bd9513_Application">
    <vt:lpwstr>Microsoft Azure Information Protection</vt:lpwstr>
  </property>
  <property fmtid="{D5CDD505-2E9C-101B-9397-08002B2CF9AE}" pid="9" name="MSIP_Label_0ee3c538-ec52-435f-ae58-017644bd9513_Extended_MSFT_Method">
    <vt:lpwstr>Automatic</vt:lpwstr>
  </property>
  <property fmtid="{D5CDD505-2E9C-101B-9397-08002B2CF9AE}" pid="10" name="Sensitivity">
    <vt:lpwstr>General</vt:lpwstr>
  </property>
</Properties>
</file>